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92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256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05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31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0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48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5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0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94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72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487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7672AE-32FA-4492-8540-7613782F6CBE}" type="datetimeFigureOut">
              <a:rPr lang="hr-HR" smtClean="0"/>
              <a:t>6.8.2018.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3D5B2-C155-4184-B2D5-B39C604BF9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68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gery2018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4619F7D-297D-4ECF-8ADC-498567F92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74604" cy="128510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05FB27D-82B6-4AA5-9163-BEC92074FBAF}"/>
              </a:ext>
            </a:extLst>
          </p:cNvPr>
          <p:cNvSpPr txBox="1"/>
          <p:nvPr/>
        </p:nvSpPr>
        <p:spPr>
          <a:xfrm>
            <a:off x="2174789" y="333631"/>
            <a:ext cx="98236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Poštovani kolege i kolegice, dragi prijatelji,</a:t>
            </a:r>
          </a:p>
          <a:p>
            <a:r>
              <a:rPr lang="hr-HR" dirty="0"/>
              <a:t>čast nam je i zadovoljstvo pozvati Vas na</a:t>
            </a:r>
            <a:r>
              <a:rPr lang="hr-HR" sz="2000" b="1" dirty="0">
                <a:solidFill>
                  <a:schemeClr val="bg1"/>
                </a:solidFill>
              </a:rPr>
              <a:t>st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2.SIMPOZIJ DRUŠTVA MEDICINSKOH SESTARA TEHNIČARA DIGESTIVNE KIRURGIJE </a:t>
            </a:r>
            <a:r>
              <a:rPr lang="hr-HR" sz="2000" dirty="0"/>
              <a:t>koji će se održati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OD 08.-11. LISTOPADA </a:t>
            </a:r>
            <a:r>
              <a:rPr lang="hr-HR" sz="2000" dirty="0"/>
              <a:t>u sklopu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7. HRVATSKOG KIRURŠKOG KONGRESA s međunarodnim sudjelovanjem u VODICAMA.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bg1"/>
                </a:solidFill>
              </a:rPr>
              <a:t>Vodicama.</a:t>
            </a:r>
          </a:p>
          <a:p>
            <a:r>
              <a:rPr lang="hr-HR" dirty="0">
                <a:solidFill>
                  <a:srgbClr val="0070C0"/>
                </a:solidFill>
              </a:rPr>
              <a:t>Teme simpozija </a:t>
            </a:r>
            <a:r>
              <a:rPr lang="hr-HR" dirty="0"/>
              <a:t>su opće kirurške, što nam daje širinu i omogućuje razmjenu najnovijih saznanja i iskustava iz svih aspekata i područja zdravstvene skrbi i njege kirurškog bolesnika.</a:t>
            </a:r>
          </a:p>
          <a:p>
            <a:endParaRPr lang="hr-HR" dirty="0"/>
          </a:p>
          <a:p>
            <a:r>
              <a:rPr lang="hr-HR" dirty="0"/>
              <a:t>Velika nam je želja da u što većem broju sudjelujete stručnim i znanstvenim radovima iz kirurškog područja kojim se bavite te doprinesete tematskoj širini simpozija.</a:t>
            </a:r>
          </a:p>
          <a:p>
            <a:r>
              <a:rPr lang="hr-HR" dirty="0"/>
              <a:t>Uz bogat edukativni program veselimo se ugodnom i opuštenom druženju u Hotelu </a:t>
            </a:r>
            <a:r>
              <a:rPr lang="hr-HR" dirty="0" err="1"/>
              <a:t>Olympia</a:t>
            </a:r>
            <a:r>
              <a:rPr lang="hr-HR" dirty="0"/>
              <a:t> </a:t>
            </a:r>
            <a:r>
              <a:rPr lang="hr-HR" dirty="0" err="1"/>
              <a:t>Sky</a:t>
            </a:r>
            <a:r>
              <a:rPr lang="hr-HR" dirty="0"/>
              <a:t> u prekrasnim i vjerojatno još uvijek toplim i sunčanim Vodicama.</a:t>
            </a: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898116C0-78F6-472E-B779-FB381C62487D}"/>
              </a:ext>
            </a:extLst>
          </p:cNvPr>
          <p:cNvSpPr txBox="1"/>
          <p:nvPr/>
        </p:nvSpPr>
        <p:spPr>
          <a:xfrm>
            <a:off x="86497" y="4100862"/>
            <a:ext cx="92304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Teme simpozija</a:t>
            </a:r>
          </a:p>
          <a:p>
            <a:r>
              <a:rPr lang="hr-HR" dirty="0"/>
              <a:t> 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          TEME SIMPOZIJA</a:t>
            </a:r>
          </a:p>
          <a:p>
            <a:r>
              <a:rPr lang="hr-HR" dirty="0"/>
              <a:t>1. Holistički pristup kirurškom bolesniku</a:t>
            </a:r>
          </a:p>
          <a:p>
            <a:r>
              <a:rPr lang="hr-HR" dirty="0"/>
              <a:t>2. </a:t>
            </a:r>
            <a:r>
              <a:rPr lang="hr-HR" dirty="0" err="1"/>
              <a:t>Intraoperativna</a:t>
            </a:r>
            <a:r>
              <a:rPr lang="hr-HR" dirty="0"/>
              <a:t> zdravstvena njega</a:t>
            </a:r>
          </a:p>
          <a:p>
            <a:r>
              <a:rPr lang="hr-HR" dirty="0"/>
              <a:t>3. Specifičnosti zdravstvene njege bolesnika nakon operativnog zahvata</a:t>
            </a:r>
          </a:p>
          <a:p>
            <a:r>
              <a:rPr lang="hr-HR" dirty="0"/>
              <a:t>4. Novosti u sestrinskoj skrbi i dokumentaciji</a:t>
            </a:r>
          </a:p>
          <a:p>
            <a:r>
              <a:rPr lang="hr-HR" dirty="0"/>
              <a:t>5. Izazovi sestrinstva u kirurgiji</a:t>
            </a:r>
          </a:p>
          <a:p>
            <a:r>
              <a:rPr lang="hr-HR" dirty="0"/>
              <a:t>6. Razno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4B0DE1AA-B58E-4BE7-B265-07A6CB157F0D}"/>
              </a:ext>
            </a:extLst>
          </p:cNvPr>
          <p:cNvSpPr txBox="1"/>
          <p:nvPr/>
        </p:nvSpPr>
        <p:spPr>
          <a:xfrm>
            <a:off x="8699157" y="5103341"/>
            <a:ext cx="3880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FF0000"/>
                </a:solidFill>
                <a:hlinkClick r:id="rId3"/>
              </a:rPr>
              <a:t>Detaljnije informacije na: </a:t>
            </a:r>
          </a:p>
          <a:p>
            <a:r>
              <a:rPr lang="hr-HR" b="1" u="sng" dirty="0">
                <a:solidFill>
                  <a:srgbClr val="FF0000"/>
                </a:solidFill>
                <a:hlinkClick r:id="rId3"/>
              </a:rPr>
              <a:t>https://surgery2018.org/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>
                <a:solidFill>
                  <a:srgbClr val="FF0000"/>
                </a:solidFill>
              </a:rPr>
              <a:t>Filida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travel</a:t>
            </a:r>
            <a:r>
              <a:rPr lang="hr-HR" dirty="0">
                <a:solidFill>
                  <a:srgbClr val="FF0000"/>
                </a:solidFill>
              </a:rPr>
              <a:t>  - tehnički organizator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386533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Isječak</Template>
  <TotalTime>38</TotalTime>
  <Words>146</Words>
  <Application>Microsoft Office PowerPoint</Application>
  <PresentationFormat>Široki zaslon</PresentationFormat>
  <Paragraphs>19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Wingdings 2</vt:lpstr>
      <vt:lpstr>HDOfficeLightV0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Vesna</dc:creator>
  <cp:lastModifiedBy>Vesna</cp:lastModifiedBy>
  <cp:revision>3</cp:revision>
  <dcterms:created xsi:type="dcterms:W3CDTF">2018-08-06T11:22:34Z</dcterms:created>
  <dcterms:modified xsi:type="dcterms:W3CDTF">2018-08-06T12:00:58Z</dcterms:modified>
</cp:coreProperties>
</file>