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8"/>
  </p:notesMasterIdLst>
  <p:sldIdLst>
    <p:sldId id="259" r:id="rId2"/>
    <p:sldId id="258" r:id="rId3"/>
    <p:sldId id="267" r:id="rId4"/>
    <p:sldId id="296" r:id="rId5"/>
    <p:sldId id="299" r:id="rId6"/>
    <p:sldId id="298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47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5fa156eab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5fa156eab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5fa156ea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5fa156ea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0ed617260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50ed617260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_1_1_1">
    <p:bg>
      <p:bgPr>
        <a:gradFill>
          <a:gsLst>
            <a:gs pos="0">
              <a:srgbClr val="FFFFFF">
                <a:alpha val="0"/>
              </a:srgbClr>
            </a:gs>
            <a:gs pos="100000">
              <a:srgbClr val="AAEAEA"/>
            </a:gs>
          </a:gsLst>
          <a:lin ang="0" scaled="0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/>
          <p:nvPr/>
        </p:nvSpPr>
        <p:spPr>
          <a:xfrm rot="10800000">
            <a:off x="5" y="2863638"/>
            <a:ext cx="9144038" cy="2279851"/>
          </a:xfrm>
          <a:custGeom>
            <a:avLst/>
            <a:gdLst/>
            <a:ahLst/>
            <a:cxnLst/>
            <a:rect l="l" t="t" r="r" b="b"/>
            <a:pathLst>
              <a:path w="115070" h="28690" extrusionOk="0">
                <a:moveTo>
                  <a:pt x="115070" y="0"/>
                </a:moveTo>
                <a:cubicBezTo>
                  <a:pt x="112368" y="1196"/>
                  <a:pt x="109380" y="2678"/>
                  <a:pt x="106989" y="4471"/>
                </a:cubicBezTo>
                <a:cubicBezTo>
                  <a:pt x="104000" y="6575"/>
                  <a:pt x="101610" y="9253"/>
                  <a:pt x="98334" y="10448"/>
                </a:cubicBezTo>
                <a:cubicBezTo>
                  <a:pt x="97333" y="10849"/>
                  <a:pt x="96296" y="11016"/>
                  <a:pt x="95248" y="11016"/>
                </a:cubicBezTo>
                <a:cubicBezTo>
                  <a:pt x="93169" y="11016"/>
                  <a:pt x="91045" y="10358"/>
                  <a:pt x="89058" y="9563"/>
                </a:cubicBezTo>
                <a:cubicBezTo>
                  <a:pt x="85061" y="7556"/>
                  <a:pt x="81064" y="5390"/>
                  <a:pt x="76822" y="5390"/>
                </a:cubicBezTo>
                <a:cubicBezTo>
                  <a:pt x="75355" y="5390"/>
                  <a:pt x="73858" y="5650"/>
                  <a:pt x="72322" y="6264"/>
                </a:cubicBezTo>
                <a:cubicBezTo>
                  <a:pt x="66943" y="8655"/>
                  <a:pt x="63357" y="14034"/>
                  <a:pt x="59484" y="18218"/>
                </a:cubicBezTo>
                <a:cubicBezTo>
                  <a:pt x="56184" y="22115"/>
                  <a:pt x="52000" y="25701"/>
                  <a:pt x="46932" y="25701"/>
                </a:cubicBezTo>
                <a:cubicBezTo>
                  <a:pt x="46635" y="25719"/>
                  <a:pt x="46343" y="25728"/>
                  <a:pt x="46054" y="25728"/>
                </a:cubicBezTo>
                <a:cubicBezTo>
                  <a:pt x="36734" y="25728"/>
                  <a:pt x="31490" y="16556"/>
                  <a:pt x="25414" y="10759"/>
                </a:cubicBezTo>
                <a:cubicBezTo>
                  <a:pt x="19817" y="5162"/>
                  <a:pt x="12263" y="431"/>
                  <a:pt x="4239" y="431"/>
                </a:cubicBezTo>
                <a:cubicBezTo>
                  <a:pt x="2838" y="431"/>
                  <a:pt x="1422" y="575"/>
                  <a:pt x="0" y="885"/>
                </a:cubicBezTo>
                <a:lnTo>
                  <a:pt x="0" y="20609"/>
                </a:lnTo>
                <a:cubicBezTo>
                  <a:pt x="4184" y="18529"/>
                  <a:pt x="8368" y="16138"/>
                  <a:pt x="12863" y="15230"/>
                </a:cubicBezTo>
                <a:cubicBezTo>
                  <a:pt x="14742" y="14692"/>
                  <a:pt x="16703" y="14423"/>
                  <a:pt x="18656" y="14423"/>
                </a:cubicBezTo>
                <a:cubicBezTo>
                  <a:pt x="23215" y="14423"/>
                  <a:pt x="27734" y="15887"/>
                  <a:pt x="31081" y="18816"/>
                </a:cubicBezTo>
                <a:cubicBezTo>
                  <a:pt x="35575" y="22713"/>
                  <a:pt x="40955" y="28690"/>
                  <a:pt x="47219" y="28690"/>
                </a:cubicBezTo>
                <a:cubicBezTo>
                  <a:pt x="56782" y="28690"/>
                  <a:pt x="59484" y="14943"/>
                  <a:pt x="68736" y="14943"/>
                </a:cubicBezTo>
                <a:cubicBezTo>
                  <a:pt x="75024" y="14943"/>
                  <a:pt x="79208" y="22115"/>
                  <a:pt x="85472" y="23597"/>
                </a:cubicBezTo>
                <a:cubicBezTo>
                  <a:pt x="86135" y="23741"/>
                  <a:pt x="86813" y="23810"/>
                  <a:pt x="87496" y="23810"/>
                </a:cubicBezTo>
                <a:cubicBezTo>
                  <a:pt x="91126" y="23810"/>
                  <a:pt x="94911" y="21883"/>
                  <a:pt x="97426" y="19127"/>
                </a:cubicBezTo>
                <a:cubicBezTo>
                  <a:pt x="100725" y="16138"/>
                  <a:pt x="103116" y="12241"/>
                  <a:pt x="106104" y="8966"/>
                </a:cubicBezTo>
                <a:cubicBezTo>
                  <a:pt x="108782" y="6264"/>
                  <a:pt x="111771" y="3873"/>
                  <a:pt x="115070" y="2080"/>
                </a:cubicBezTo>
                <a:lnTo>
                  <a:pt x="115070" y="0"/>
                </a:lnTo>
                <a:close/>
              </a:path>
            </a:pathLst>
          </a:custGeom>
          <a:solidFill>
            <a:srgbClr val="FFFFFF">
              <a:alpha val="66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0" y="0"/>
            <a:ext cx="9144000" cy="263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ctrTitle"/>
          </p:nvPr>
        </p:nvSpPr>
        <p:spPr>
          <a:xfrm flipH="1">
            <a:off x="2226313" y="1780075"/>
            <a:ext cx="4691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1"/>
          </p:nvPr>
        </p:nvSpPr>
        <p:spPr>
          <a:xfrm>
            <a:off x="3272700" y="4749850"/>
            <a:ext cx="5340300" cy="3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None/>
              <a:defRPr sz="8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cxnSp>
        <p:nvCxnSpPr>
          <p:cNvPr id="68" name="Google Shape;68;p5"/>
          <p:cNvCxnSpPr/>
          <p:nvPr/>
        </p:nvCxnSpPr>
        <p:spPr>
          <a:xfrm>
            <a:off x="3822500" y="4714850"/>
            <a:ext cx="53403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69;p5"/>
          <p:cNvSpPr txBox="1">
            <a:spLocks noGrp="1"/>
          </p:cNvSpPr>
          <p:nvPr>
            <p:ph type="sldNum" idx="12"/>
          </p:nvPr>
        </p:nvSpPr>
        <p:spPr>
          <a:xfrm>
            <a:off x="8556784" y="474282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buNone/>
              <a:defRPr sz="800">
                <a:solidFill>
                  <a:srgbClr val="434343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l" rtl="0">
              <a:buNone/>
              <a:defRPr sz="800">
                <a:solidFill>
                  <a:srgbClr val="434343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lvl="2" algn="l" rtl="0">
              <a:buNone/>
              <a:defRPr sz="800">
                <a:solidFill>
                  <a:srgbClr val="434343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lvl="3" algn="l" rtl="0">
              <a:buNone/>
              <a:defRPr sz="800">
                <a:solidFill>
                  <a:srgbClr val="434343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lvl="4" algn="l" rtl="0">
              <a:buNone/>
              <a:defRPr sz="800">
                <a:solidFill>
                  <a:srgbClr val="434343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lvl="5" algn="l" rtl="0">
              <a:buNone/>
              <a:defRPr sz="800">
                <a:solidFill>
                  <a:srgbClr val="434343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lvl="6" algn="l" rtl="0">
              <a:buNone/>
              <a:defRPr sz="800">
                <a:solidFill>
                  <a:srgbClr val="434343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lvl="7" algn="l" rtl="0">
              <a:buNone/>
              <a:defRPr sz="800">
                <a:solidFill>
                  <a:srgbClr val="434343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lvl="8" algn="l" rtl="0">
              <a:buNone/>
              <a:defRPr sz="800">
                <a:solidFill>
                  <a:srgbClr val="434343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subTitle" idx="2"/>
          </p:nvPr>
        </p:nvSpPr>
        <p:spPr>
          <a:xfrm>
            <a:off x="2970913" y="3045725"/>
            <a:ext cx="32022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IMAGE">
  <p:cSld name="CUSTOM">
    <p:bg>
      <p:bgPr>
        <a:gradFill>
          <a:gsLst>
            <a:gs pos="0">
              <a:srgbClr val="FFFFFF">
                <a:alpha val="0"/>
              </a:srgbClr>
            </a:gs>
            <a:gs pos="100000">
              <a:srgbClr val="AAEAEA"/>
            </a:gs>
          </a:gsLst>
          <a:lin ang="0" scaled="0"/>
        </a:gra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/>
          <p:nvPr/>
        </p:nvSpPr>
        <p:spPr>
          <a:xfrm>
            <a:off x="0" y="0"/>
            <a:ext cx="9162900" cy="5143500"/>
          </a:xfrm>
          <a:prstGeom prst="rect">
            <a:avLst/>
          </a:prstGeom>
          <a:gradFill>
            <a:gsLst>
              <a:gs pos="0">
                <a:srgbClr val="FFFFFF">
                  <a:alpha val="36470"/>
                </a:srgbClr>
              </a:gs>
              <a:gs pos="39000">
                <a:srgbClr val="FFFFFF">
                  <a:alpha val="36470"/>
                </a:srgbClr>
              </a:gs>
              <a:gs pos="100000">
                <a:srgbClr val="AAEAEA">
                  <a:alpha val="70196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"/>
          <p:cNvSpPr/>
          <p:nvPr/>
        </p:nvSpPr>
        <p:spPr>
          <a:xfrm>
            <a:off x="1184100" y="1107250"/>
            <a:ext cx="6794700" cy="2909100"/>
          </a:xfrm>
          <a:prstGeom prst="rect">
            <a:avLst/>
          </a:prstGeom>
          <a:solidFill>
            <a:srgbClr val="FFFFF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/>
          <p:cNvSpPr txBox="1">
            <a:spLocks noGrp="1"/>
          </p:cNvSpPr>
          <p:nvPr>
            <p:ph type="ctrTitle"/>
          </p:nvPr>
        </p:nvSpPr>
        <p:spPr>
          <a:xfrm flipH="1">
            <a:off x="1521851" y="1744050"/>
            <a:ext cx="29190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4632975" y="2416050"/>
            <a:ext cx="2751900" cy="3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_3">
    <p:bg>
      <p:bgPr>
        <a:gradFill>
          <a:gsLst>
            <a:gs pos="0">
              <a:srgbClr val="FFFFFF">
                <a:alpha val="0"/>
              </a:srgbClr>
            </a:gs>
            <a:gs pos="100000">
              <a:srgbClr val="AAEAEA"/>
            </a:gs>
          </a:gsLst>
          <a:lin ang="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"/>
          <p:cNvSpPr/>
          <p:nvPr/>
        </p:nvSpPr>
        <p:spPr>
          <a:xfrm rot="10800000">
            <a:off x="5" y="2863638"/>
            <a:ext cx="9144038" cy="2279851"/>
          </a:xfrm>
          <a:custGeom>
            <a:avLst/>
            <a:gdLst/>
            <a:ahLst/>
            <a:cxnLst/>
            <a:rect l="l" t="t" r="r" b="b"/>
            <a:pathLst>
              <a:path w="115070" h="28690" extrusionOk="0">
                <a:moveTo>
                  <a:pt x="115070" y="0"/>
                </a:moveTo>
                <a:cubicBezTo>
                  <a:pt x="112368" y="1196"/>
                  <a:pt x="109380" y="2678"/>
                  <a:pt x="106989" y="4471"/>
                </a:cubicBezTo>
                <a:cubicBezTo>
                  <a:pt x="104000" y="6575"/>
                  <a:pt x="101610" y="9253"/>
                  <a:pt x="98334" y="10448"/>
                </a:cubicBezTo>
                <a:cubicBezTo>
                  <a:pt x="97333" y="10849"/>
                  <a:pt x="96296" y="11016"/>
                  <a:pt x="95248" y="11016"/>
                </a:cubicBezTo>
                <a:cubicBezTo>
                  <a:pt x="93169" y="11016"/>
                  <a:pt x="91045" y="10358"/>
                  <a:pt x="89058" y="9563"/>
                </a:cubicBezTo>
                <a:cubicBezTo>
                  <a:pt x="85061" y="7556"/>
                  <a:pt x="81064" y="5390"/>
                  <a:pt x="76822" y="5390"/>
                </a:cubicBezTo>
                <a:cubicBezTo>
                  <a:pt x="75355" y="5390"/>
                  <a:pt x="73858" y="5650"/>
                  <a:pt x="72322" y="6264"/>
                </a:cubicBezTo>
                <a:cubicBezTo>
                  <a:pt x="66943" y="8655"/>
                  <a:pt x="63357" y="14034"/>
                  <a:pt x="59484" y="18218"/>
                </a:cubicBezTo>
                <a:cubicBezTo>
                  <a:pt x="56184" y="22115"/>
                  <a:pt x="52000" y="25701"/>
                  <a:pt x="46932" y="25701"/>
                </a:cubicBezTo>
                <a:cubicBezTo>
                  <a:pt x="46635" y="25719"/>
                  <a:pt x="46343" y="25728"/>
                  <a:pt x="46054" y="25728"/>
                </a:cubicBezTo>
                <a:cubicBezTo>
                  <a:pt x="36734" y="25728"/>
                  <a:pt x="31490" y="16556"/>
                  <a:pt x="25414" y="10759"/>
                </a:cubicBezTo>
                <a:cubicBezTo>
                  <a:pt x="19817" y="5162"/>
                  <a:pt x="12263" y="431"/>
                  <a:pt x="4239" y="431"/>
                </a:cubicBezTo>
                <a:cubicBezTo>
                  <a:pt x="2838" y="431"/>
                  <a:pt x="1422" y="575"/>
                  <a:pt x="0" y="885"/>
                </a:cubicBezTo>
                <a:lnTo>
                  <a:pt x="0" y="20609"/>
                </a:lnTo>
                <a:cubicBezTo>
                  <a:pt x="4184" y="18529"/>
                  <a:pt x="8368" y="16138"/>
                  <a:pt x="12863" y="15230"/>
                </a:cubicBezTo>
                <a:cubicBezTo>
                  <a:pt x="14742" y="14692"/>
                  <a:pt x="16703" y="14423"/>
                  <a:pt x="18656" y="14423"/>
                </a:cubicBezTo>
                <a:cubicBezTo>
                  <a:pt x="23215" y="14423"/>
                  <a:pt x="27734" y="15887"/>
                  <a:pt x="31081" y="18816"/>
                </a:cubicBezTo>
                <a:cubicBezTo>
                  <a:pt x="35575" y="22713"/>
                  <a:pt x="40955" y="28690"/>
                  <a:pt x="47219" y="28690"/>
                </a:cubicBezTo>
                <a:cubicBezTo>
                  <a:pt x="56782" y="28690"/>
                  <a:pt x="59484" y="14943"/>
                  <a:pt x="68736" y="14943"/>
                </a:cubicBezTo>
                <a:cubicBezTo>
                  <a:pt x="75024" y="14943"/>
                  <a:pt x="79208" y="22115"/>
                  <a:pt x="85472" y="23597"/>
                </a:cubicBezTo>
                <a:cubicBezTo>
                  <a:pt x="86135" y="23741"/>
                  <a:pt x="86813" y="23810"/>
                  <a:pt x="87496" y="23810"/>
                </a:cubicBezTo>
                <a:cubicBezTo>
                  <a:pt x="91126" y="23810"/>
                  <a:pt x="94911" y="21883"/>
                  <a:pt x="97426" y="19127"/>
                </a:cubicBezTo>
                <a:cubicBezTo>
                  <a:pt x="100725" y="16138"/>
                  <a:pt x="103116" y="12241"/>
                  <a:pt x="106104" y="8966"/>
                </a:cubicBezTo>
                <a:cubicBezTo>
                  <a:pt x="108782" y="6264"/>
                  <a:pt x="111771" y="3873"/>
                  <a:pt x="115070" y="2080"/>
                </a:cubicBezTo>
                <a:lnTo>
                  <a:pt x="115070" y="0"/>
                </a:lnTo>
                <a:close/>
              </a:path>
            </a:pathLst>
          </a:custGeom>
          <a:solidFill>
            <a:srgbClr val="FFFFFF">
              <a:alpha val="66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4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_ONLY_1_1_2">
    <p:bg>
      <p:bgPr>
        <a:gradFill>
          <a:gsLst>
            <a:gs pos="0">
              <a:srgbClr val="FFFFFF">
                <a:alpha val="0"/>
              </a:srgbClr>
            </a:gs>
            <a:gs pos="100000">
              <a:srgbClr val="AAEAEA"/>
            </a:gs>
          </a:gsLst>
          <a:lin ang="0" scaled="0"/>
        </a:gra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>
            <a:spLocks noGrp="1"/>
          </p:cNvSpPr>
          <p:nvPr>
            <p:ph type="ctrTitle"/>
          </p:nvPr>
        </p:nvSpPr>
        <p:spPr>
          <a:xfrm>
            <a:off x="1365726" y="289400"/>
            <a:ext cx="64125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Ubuntu Condensed"/>
              <a:buNone/>
              <a:defRPr sz="2400">
                <a:latin typeface="Ubuntu Condensed"/>
                <a:ea typeface="Ubuntu Condensed"/>
                <a:cs typeface="Ubuntu Condensed"/>
                <a:sym typeface="Ubuntu Condens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_ONLY_1_1_1">
    <p:bg>
      <p:bgPr>
        <a:gradFill>
          <a:gsLst>
            <a:gs pos="0">
              <a:srgbClr val="FFFFFF">
                <a:alpha val="0"/>
              </a:srgbClr>
            </a:gs>
            <a:gs pos="100000">
              <a:srgbClr val="AAEAEA"/>
            </a:gs>
          </a:gsLst>
          <a:lin ang="0" scaled="0"/>
        </a:gra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/>
          <p:nvPr/>
        </p:nvSpPr>
        <p:spPr>
          <a:xfrm rot="10800000" flipH="1">
            <a:off x="-9450" y="12"/>
            <a:ext cx="9162900" cy="5143500"/>
          </a:xfrm>
          <a:prstGeom prst="rect">
            <a:avLst/>
          </a:prstGeom>
          <a:gradFill>
            <a:gsLst>
              <a:gs pos="0">
                <a:srgbClr val="FFFFFF">
                  <a:alpha val="36470"/>
                </a:srgbClr>
              </a:gs>
              <a:gs pos="39000">
                <a:srgbClr val="FFFFFF">
                  <a:alpha val="36470"/>
                </a:srgbClr>
              </a:gs>
              <a:gs pos="100000">
                <a:srgbClr val="AAEAEA">
                  <a:alpha val="70196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7"/>
          <p:cNvSpPr/>
          <p:nvPr/>
        </p:nvSpPr>
        <p:spPr>
          <a:xfrm>
            <a:off x="0" y="1606125"/>
            <a:ext cx="4138800" cy="3780300"/>
          </a:xfrm>
          <a:prstGeom prst="round1Rect">
            <a:avLst>
              <a:gd name="adj" fmla="val 50000"/>
            </a:avLst>
          </a:prstGeom>
          <a:solidFill>
            <a:srgbClr val="FFFFFF">
              <a:alpha val="8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1"/>
          </p:nvPr>
        </p:nvSpPr>
        <p:spPr>
          <a:xfrm>
            <a:off x="714675" y="3256275"/>
            <a:ext cx="2433300" cy="4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ctrTitle"/>
          </p:nvPr>
        </p:nvSpPr>
        <p:spPr>
          <a:xfrm>
            <a:off x="692700" y="1606125"/>
            <a:ext cx="27534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Ubuntu Condensed"/>
              <a:buNone/>
              <a:defRPr sz="2800">
                <a:solidFill>
                  <a:srgbClr val="434343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uli Light"/>
              <a:buChar char="●"/>
              <a:defRPr sz="1200">
                <a:solidFill>
                  <a:srgbClr val="666666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uli Light"/>
              <a:buChar char="○"/>
              <a:defRPr sz="1200">
                <a:solidFill>
                  <a:srgbClr val="666666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uli Light"/>
              <a:buChar char="■"/>
              <a:defRPr sz="1200">
                <a:solidFill>
                  <a:srgbClr val="666666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uli Light"/>
              <a:buChar char="●"/>
              <a:defRPr sz="1200">
                <a:solidFill>
                  <a:srgbClr val="666666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uli Light"/>
              <a:buChar char="○"/>
              <a:defRPr sz="1200">
                <a:solidFill>
                  <a:srgbClr val="666666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uli Light"/>
              <a:buChar char="■"/>
              <a:defRPr sz="1200">
                <a:solidFill>
                  <a:srgbClr val="666666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uli Light"/>
              <a:buChar char="●"/>
              <a:defRPr sz="1200">
                <a:solidFill>
                  <a:srgbClr val="666666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uli Light"/>
              <a:buChar char="○"/>
              <a:defRPr sz="1200">
                <a:solidFill>
                  <a:srgbClr val="666666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Font typeface="Muli Light"/>
              <a:buChar char="■"/>
              <a:defRPr sz="1200">
                <a:solidFill>
                  <a:srgbClr val="666666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60" r:id="rId3"/>
    <p:sldLayoutId id="2147483661" r:id="rId4"/>
    <p:sldLayoutId id="2147483662" r:id="rId5"/>
    <p:sldLayoutId id="214748366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 flipH="1">
            <a:off x="1521850" y="1744050"/>
            <a:ext cx="6402949" cy="161567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12.svibnja </a:t>
            </a:r>
            <a:br>
              <a:rPr lang="en-US" dirty="0"/>
            </a:br>
            <a:r>
              <a:rPr lang="en-US" dirty="0"/>
              <a:t>MEĐUNARODNI DAN SESTRINSTVA </a:t>
            </a:r>
            <a:br>
              <a:rPr lang="en-US" dirty="0"/>
            </a:br>
            <a:endParaRPr dirty="0">
              <a:solidFill>
                <a:srgbClr val="43434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00">
        <p:fade/>
      </p:transition>
    </mc:Choice>
    <mc:Fallback>
      <p:transition spd="med" advTm="52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 t="26427" b="22148"/>
          <a:stretch/>
        </p:blipFill>
        <p:spPr>
          <a:xfrm>
            <a:off x="0" y="0"/>
            <a:ext cx="9144000" cy="26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>
            <a:off x="19559" y="-36417"/>
            <a:ext cx="9143700" cy="2676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2"/>
          </p:nvPr>
        </p:nvSpPr>
        <p:spPr>
          <a:xfrm>
            <a:off x="19558" y="3045725"/>
            <a:ext cx="6408651" cy="9097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3200" dirty="0"/>
              <a:t>DRUŠTVO MEDICINSKIH </a:t>
            </a:r>
            <a:r>
              <a:rPr lang="hr-HR" sz="3200" dirty="0"/>
              <a:t> </a:t>
            </a:r>
            <a:r>
              <a:rPr lang="en-US" sz="3200" dirty="0"/>
              <a:t>SESTARA/TEHNIČARA </a:t>
            </a:r>
            <a:r>
              <a:rPr lang="hr-HR" sz="3200" dirty="0"/>
              <a:t> </a:t>
            </a:r>
            <a:r>
              <a:rPr lang="en-US" sz="3200" dirty="0"/>
              <a:t>DIGESTIVNE KIRURGIJE</a:t>
            </a:r>
            <a:endParaRPr sz="3200" dirty="0">
              <a:solidFill>
                <a:srgbClr val="434343"/>
              </a:solidFill>
            </a:endParaRPr>
          </a:p>
        </p:txBody>
      </p:sp>
      <p:sp>
        <p:nvSpPr>
          <p:cNvPr id="199" name="Google Shape;199;p22"/>
          <p:cNvSpPr txBox="1">
            <a:spLocks noGrp="1"/>
          </p:cNvSpPr>
          <p:nvPr>
            <p:ph type="sldNum" idx="12"/>
          </p:nvPr>
        </p:nvSpPr>
        <p:spPr>
          <a:xfrm>
            <a:off x="8556784" y="474282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782" y="2643397"/>
            <a:ext cx="2645918" cy="207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25">
        <p:fade/>
      </p:transition>
    </mc:Choice>
    <mc:Fallback>
      <p:transition spd="med" advTm="162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6731876" cy="114935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hr-HR" sz="2400" dirty="0" err="1">
                <a:solidFill>
                  <a:schemeClr val="tx1"/>
                </a:solidFill>
              </a:rPr>
              <a:t>Enterostomalna</a:t>
            </a:r>
            <a:r>
              <a:rPr lang="hr-HR" sz="2400" dirty="0">
                <a:solidFill>
                  <a:schemeClr val="tx1"/>
                </a:solidFill>
              </a:rPr>
              <a:t> terapija specijalno područje zdravstvene njege</a:t>
            </a:r>
            <a:br>
              <a:rPr lang="hr-HR" sz="2400" dirty="0">
                <a:solidFill>
                  <a:schemeClr val="tx1"/>
                </a:solidFill>
              </a:rPr>
            </a:br>
            <a:endParaRPr sz="2400" dirty="0"/>
          </a:p>
        </p:txBody>
      </p:sp>
      <p:sp>
        <p:nvSpPr>
          <p:cNvPr id="3" name="Pravokutnik 2"/>
          <p:cNvSpPr/>
          <p:nvPr/>
        </p:nvSpPr>
        <p:spPr>
          <a:xfrm>
            <a:off x="0" y="1844565"/>
            <a:ext cx="38783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hr-HR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tx1"/>
                </a:solidFill>
              </a:rPr>
              <a:t>NAŠA VIZIJA:</a:t>
            </a:r>
          </a:p>
          <a:p>
            <a:r>
              <a:rPr lang="hr-HR" sz="2000" dirty="0">
                <a:solidFill>
                  <a:schemeClr val="tx1"/>
                </a:solidFill>
              </a:rPr>
              <a:t>„Sve osobe kojima predstoji operativni zahvat formiranja </a:t>
            </a:r>
            <a:r>
              <a:rPr lang="hr-HR" sz="2000" dirty="0" err="1">
                <a:solidFill>
                  <a:schemeClr val="tx1"/>
                </a:solidFill>
              </a:rPr>
              <a:t>stome</a:t>
            </a:r>
            <a:r>
              <a:rPr lang="hr-HR" sz="2000" dirty="0">
                <a:solidFill>
                  <a:schemeClr val="tx1"/>
                </a:solidFill>
              </a:rPr>
              <a:t>, imati će svu potrebnu podršku, razumijevanje te će biti ohrabreni u postizanju i očuvanju optimalne kvalitete života”.</a:t>
            </a:r>
          </a:p>
          <a:p>
            <a:endParaRPr lang="hr-HR" sz="2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hr-H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665"/>
    </mc:Choice>
    <mc:Fallback>
      <p:transition advTm="266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zervirano mjesto broja slajda 14"/>
          <p:cNvSpPr>
            <a:spLocks noGrp="1"/>
          </p:cNvSpPr>
          <p:nvPr>
            <p:ph type="sldNum" idx="4294967295"/>
          </p:nvPr>
        </p:nvSpPr>
        <p:spPr>
          <a:xfrm>
            <a:off x="8594725" y="4743450"/>
            <a:ext cx="549275" cy="3937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s"/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236" y="18196"/>
            <a:ext cx="1891764" cy="1250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223" y="1171235"/>
            <a:ext cx="1684814" cy="2014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323" y="-80822"/>
            <a:ext cx="1096697" cy="1463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536" y="549087"/>
            <a:ext cx="1947212" cy="1249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395" y="1418862"/>
            <a:ext cx="1349145" cy="1658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550" y="2500490"/>
            <a:ext cx="2046081" cy="2685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436" y="3098325"/>
            <a:ext cx="2091828" cy="2091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2183" y="3310381"/>
            <a:ext cx="2208602" cy="1835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1061" y="2989611"/>
            <a:ext cx="2070367" cy="2136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130" y="2331646"/>
            <a:ext cx="2005846" cy="1114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kglavas\Downloads\20200428_202555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25278" y="2450070"/>
            <a:ext cx="2126066" cy="1116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kglavas\Downloads\20200428_204052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01026" y="-4146"/>
            <a:ext cx="1976426" cy="1794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C:\Users\kglavas\Downloads\IMG-daa0bb20bdd9da8d2e8ea5de2e1a3445-V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69880" y="3189454"/>
            <a:ext cx="1457652" cy="194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190" y="-56397"/>
            <a:ext cx="1120811" cy="2760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1958" y="1730910"/>
            <a:ext cx="1527261" cy="152940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020" y="737598"/>
            <a:ext cx="1384421" cy="915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94055" y="1618412"/>
            <a:ext cx="1374671" cy="150308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79457" y="27283"/>
            <a:ext cx="2414573" cy="1046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15563" y="-7684"/>
            <a:ext cx="1533614" cy="1490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52437" y="1633230"/>
            <a:ext cx="2247786" cy="1455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289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417">
        <p:fade/>
      </p:transition>
    </mc:Choice>
    <mc:Fallback>
      <p:transition spd="med" advTm="19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7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25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25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25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75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75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2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2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3A8287D-57EB-4BE3-9592-65C78912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5151"/>
            <a:ext cx="2623402" cy="335914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8E482EA-1309-410F-9BB4-5F8D61C86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02529" y="382876"/>
            <a:ext cx="4324347" cy="355859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229C880-8548-4225-A2D7-DCF29B2FDDAB}"/>
              </a:ext>
            </a:extLst>
          </p:cNvPr>
          <p:cNvSpPr txBox="1"/>
          <p:nvPr/>
        </p:nvSpPr>
        <p:spPr>
          <a:xfrm>
            <a:off x="463550" y="412750"/>
            <a:ext cx="389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/>
              <a:t>U vremenu svakodnevnih izazova djelujmo radosno i strpljivo, drugima na korist pritom izgrađujući sebe.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F826076-84BD-4FA1-B3E7-850C0BEA5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326" y="318135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8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03">
        <p:fade/>
      </p:transition>
    </mc:Choice>
    <mc:Fallback>
      <p:transition spd="med" advTm="380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72" y="0"/>
            <a:ext cx="6410269" cy="51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2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98">
        <p:fade/>
      </p:transition>
    </mc:Choice>
    <mc:Fallback>
      <p:transition spd="med" advTm="6598">
        <p:fade/>
      </p:transition>
    </mc:Fallback>
  </mc:AlternateContent>
</p:sld>
</file>

<file path=ppt/theme/theme1.xml><?xml version="1.0" encoding="utf-8"?>
<a:theme xmlns:a="http://schemas.openxmlformats.org/drawingml/2006/main" name="Healthcare Cen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72</Words>
  <Application>Microsoft Office PowerPoint</Application>
  <PresentationFormat>Prikaz na zaslonu (16:9)</PresentationFormat>
  <Paragraphs>9</Paragraphs>
  <Slides>6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3" baseType="lpstr">
      <vt:lpstr>Arial</vt:lpstr>
      <vt:lpstr>Muli Light</vt:lpstr>
      <vt:lpstr>Roboto Slab Light</vt:lpstr>
      <vt:lpstr>Squada One</vt:lpstr>
      <vt:lpstr>Ubuntu Condensed</vt:lpstr>
      <vt:lpstr>Wingdings</vt:lpstr>
      <vt:lpstr>Healthcare Center by Slidesgo</vt:lpstr>
      <vt:lpstr>12.svibnja  MEĐUNARODNI DAN SESTRINSTVA  </vt:lpstr>
      <vt:lpstr>PowerPoint prezentacija</vt:lpstr>
      <vt:lpstr>Enterostomalna terapija specijalno područje zdravstvene njege 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HEALTHCARE CENTER</dc:title>
  <dc:creator>Yoga</dc:creator>
  <cp:lastModifiedBy>Vesna Konjevoda</cp:lastModifiedBy>
  <cp:revision>37</cp:revision>
  <dcterms:modified xsi:type="dcterms:W3CDTF">2020-05-03T10:36:39Z</dcterms:modified>
</cp:coreProperties>
</file>