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371-84E8-4CCB-89D4-AF0C7EE2338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4119-724D-43F5-A7E0-49ED9146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2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371-84E8-4CCB-89D4-AF0C7EE2338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4119-724D-43F5-A7E0-49ED9146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4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371-84E8-4CCB-89D4-AF0C7EE2338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4119-724D-43F5-A7E0-49ED91469F2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9801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371-84E8-4CCB-89D4-AF0C7EE2338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4119-724D-43F5-A7E0-49ED9146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9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371-84E8-4CCB-89D4-AF0C7EE2338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4119-724D-43F5-A7E0-49ED91469F2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830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371-84E8-4CCB-89D4-AF0C7EE2338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4119-724D-43F5-A7E0-49ED9146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83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371-84E8-4CCB-89D4-AF0C7EE2338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4119-724D-43F5-A7E0-49ED9146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34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371-84E8-4CCB-89D4-AF0C7EE2338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4119-724D-43F5-A7E0-49ED9146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5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371-84E8-4CCB-89D4-AF0C7EE2338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4119-724D-43F5-A7E0-49ED9146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5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371-84E8-4CCB-89D4-AF0C7EE2338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4119-724D-43F5-A7E0-49ED9146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2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371-84E8-4CCB-89D4-AF0C7EE2338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4119-724D-43F5-A7E0-49ED9146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1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371-84E8-4CCB-89D4-AF0C7EE2338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4119-724D-43F5-A7E0-49ED9146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371-84E8-4CCB-89D4-AF0C7EE2338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4119-724D-43F5-A7E0-49ED9146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4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371-84E8-4CCB-89D4-AF0C7EE2338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4119-724D-43F5-A7E0-49ED9146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371-84E8-4CCB-89D4-AF0C7EE2338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4119-724D-43F5-A7E0-49ED9146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8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4119-724D-43F5-A7E0-49ED91469F2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371-84E8-4CCB-89D4-AF0C7EE2338D}" type="datetimeFigureOut">
              <a:rPr lang="en-US" smtClean="0"/>
              <a:t>5/6/2020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25371-84E8-4CCB-89D4-AF0C7EE2338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A64119-724D-43F5-A7E0-49ED9146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BA" dirty="0" smtClean="0"/>
              <a:t>Međunarodni tjedan sestrinstva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BA" dirty="0" smtClean="0"/>
              <a:t>05. – 12. Svibnja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1" y="0"/>
            <a:ext cx="2642965" cy="2406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17" y="4514306"/>
            <a:ext cx="743494" cy="7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5595"/>
          </a:xfrm>
        </p:spPr>
        <p:txBody>
          <a:bodyPr>
            <a:normAutofit fontScale="90000"/>
          </a:bodyPr>
          <a:lstStyle/>
          <a:p>
            <a:r>
              <a:rPr lang="hr-BA" dirty="0" smtClean="0"/>
              <a:t>U Medicinskim prijavno dojavnim jedinicama, u večini rade medicinske sestre/medicinski tehničari!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1950720"/>
            <a:ext cx="8596312" cy="3842504"/>
          </a:xfrm>
        </p:spPr>
      </p:pic>
    </p:spTree>
    <p:extLst>
      <p:ext uri="{BB962C8B-B14F-4D97-AF65-F5344CB8AC3E}">
        <p14:creationId xmlns:p14="http://schemas.microsoft.com/office/powerpoint/2010/main" val="8534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/>
              <a:t>Odgovorne su za trijažu svih hitnih medicinskih poziva kao upučivanje timova...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6221" y="2684923"/>
            <a:ext cx="3163934" cy="237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10" y="2289431"/>
            <a:ext cx="4218577" cy="31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5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Informiraju građanstvo i u slobodno vrijeme...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7" y="3733800"/>
            <a:ext cx="1644465" cy="29234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831" y="3930842"/>
            <a:ext cx="3602083" cy="2024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49743" y="615354"/>
            <a:ext cx="1850435" cy="3289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05796" y="3338575"/>
            <a:ext cx="1884076" cy="3349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68" y="1323306"/>
            <a:ext cx="1942864" cy="2590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0"/>
          <a:stretch/>
        </p:blipFill>
        <p:spPr>
          <a:xfrm>
            <a:off x="2045167" y="1758116"/>
            <a:ext cx="1746769" cy="2528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r="17051"/>
          <a:stretch/>
        </p:blipFill>
        <p:spPr>
          <a:xfrm>
            <a:off x="6141871" y="2621371"/>
            <a:ext cx="2296694" cy="170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Ne biraju uzraste i ne rade razliku...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9" y="1892790"/>
            <a:ext cx="3753394" cy="2815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1" y="1930400"/>
            <a:ext cx="3984707" cy="2988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8" y="4670225"/>
            <a:ext cx="2479982" cy="185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Uče i bivaju učene cijeli život...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46" y="1690688"/>
            <a:ext cx="2525946" cy="21236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855" y="4191134"/>
            <a:ext cx="3785239" cy="2123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54" y="4189228"/>
            <a:ext cx="3732710" cy="2097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38" y="1690688"/>
            <a:ext cx="3724684" cy="2093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38" y="1690688"/>
            <a:ext cx="2745253" cy="205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Ne biraju vrijeme ni mjesto...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6" y="1690688"/>
            <a:ext cx="2811960" cy="21118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8" y="3984987"/>
            <a:ext cx="2812868" cy="2109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06" y="3605347"/>
            <a:ext cx="3319054" cy="2489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94" y="2015076"/>
            <a:ext cx="2856412" cy="2142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969" y="2243711"/>
            <a:ext cx="3282401" cy="184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5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One su tu uvijek za sve...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00251"/>
            <a:ext cx="1495090" cy="30767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0" y="1793965"/>
            <a:ext cx="2535283" cy="3405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286" y="1515292"/>
            <a:ext cx="1899820" cy="3405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32" y="3812495"/>
            <a:ext cx="3451440" cy="2588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46" y="1560039"/>
            <a:ext cx="3484153" cy="195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5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Sretan nam Međunarodni dan sestrinstva!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1765" y="2078142"/>
            <a:ext cx="4127350" cy="3097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50" y="5322921"/>
            <a:ext cx="1226820" cy="114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44" y="2394987"/>
            <a:ext cx="1728566" cy="1689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0" y="2841171"/>
            <a:ext cx="1243149" cy="12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76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Međunarodni tjedan sestrinstva</vt:lpstr>
      <vt:lpstr>U Medicinskim prijavno dojavnim jedinicama, u večini rade medicinske sestre/medicinski tehničari!</vt:lpstr>
      <vt:lpstr>Odgovorne su za trijažu svih hitnih medicinskih poziva kao upučivanje timova...</vt:lpstr>
      <vt:lpstr>Informiraju građanstvo i u slobodno vrijeme...</vt:lpstr>
      <vt:lpstr>Ne biraju uzraste i ne rade razliku... </vt:lpstr>
      <vt:lpstr>Uče i bivaju učene cijeli život...</vt:lpstr>
      <vt:lpstr>Ne biraju vrijeme ni mjesto...</vt:lpstr>
      <vt:lpstr>One su tu uvijek za sve...</vt:lpstr>
      <vt:lpstr>Sretan nam Međunarodni dan sestrinstva!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Međunarodni tjedan sestrinstva</dc:title>
  <dc:creator>mpdj.zgz@outlook.com</dc:creator>
  <cp:lastModifiedBy>mpdj.zgz@outlook.com</cp:lastModifiedBy>
  <cp:revision>10</cp:revision>
  <dcterms:created xsi:type="dcterms:W3CDTF">2020-05-05T21:37:03Z</dcterms:created>
  <dcterms:modified xsi:type="dcterms:W3CDTF">2020-05-05T23:04:56Z</dcterms:modified>
</cp:coreProperties>
</file>